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86" d="100"/>
          <a:sy n="86" d="100"/>
        </p:scale>
        <p:origin x="4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0480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EED1C14C-A143-42F5-B247-D0E800131009}" type="datetimeFigureOut">
              <a:rPr lang="en-US" smtClean="0"/>
              <a:t>12/11/2020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070470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751898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8493768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3397936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5503352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2770740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0611088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4114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513316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ED1C14C-A143-42F5-B247-D0E800131009}" type="datetimeFigureOut">
              <a:rPr lang="en-US" smtClean="0"/>
              <a:t>12/11/2020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018480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ED1C14C-A143-42F5-B247-D0E800131009}" type="datetimeFigureOut">
              <a:rPr lang="en-US" smtClean="0"/>
              <a:t>12/11/2020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157879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1C14C-A143-42F5-B247-D0E800131009}" type="datetimeFigureOut">
              <a:rPr lang="en-US" smtClean="0"/>
              <a:t>12/11/2020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84641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D1C14C-A143-42F5-B247-D0E800131009}" type="datetimeFigureOut">
              <a:rPr lang="en-US" smtClean="0"/>
              <a:t>12/11/2020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60204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D1C14C-A143-42F5-B247-D0E800131009}" type="datetimeFigureOut">
              <a:rPr lang="en-US" smtClean="0"/>
              <a:t>12/11/2020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931570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12/11/2020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051587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D1C14C-A143-42F5-B247-D0E800131009}" type="datetimeFigureOut">
              <a:rPr lang="en-US" smtClean="0"/>
              <a:t>12/11/2020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989225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EED1C14C-A143-42F5-B247-D0E800131009}" type="datetimeFigureOut">
              <a:rPr lang="en-US" smtClean="0"/>
              <a:t>12/11/2020</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3610635887"/>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hyperlink" Target="https://public.tableau.com/views/IPL2008-2019_16076464053390/Story1"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1">
            <a:extLst>
              <a:ext uri="{FF2B5EF4-FFF2-40B4-BE49-F238E27FC236}">
                <a16:creationId xmlns:a16="http://schemas.microsoft.com/office/drawing/2014/main" id="{E4D04342-9D16-4A2E-8F17-6A681D46615D}"/>
              </a:ext>
            </a:extLst>
          </p:cNvPr>
          <p:cNvSpPr>
            <a:spLocks noGrp="1"/>
          </p:cNvSpPr>
          <p:nvPr>
            <p:ph type="ctrTitle"/>
          </p:nvPr>
        </p:nvSpPr>
        <p:spPr>
          <a:xfrm>
            <a:off x="764112" y="641410"/>
            <a:ext cx="8001000" cy="2971801"/>
          </a:xfrm>
        </p:spPr>
        <p:txBody>
          <a:bodyPr/>
          <a:lstStyle/>
          <a:p>
            <a:r>
              <a:rPr lang="en-us" dirty="0">
                <a:hlinkClick r:id="rId4"/>
              </a:rPr>
              <a:t>IPL 2008-2019</a:t>
            </a:r>
          </a:p>
        </p:txBody>
      </p:sp>
      <p:sp>
        <p:nvSpPr>
          <p:cNvPr id="3" name="slide1">
            <a:extLst>
              <a:ext uri="{FF2B5EF4-FFF2-40B4-BE49-F238E27FC236}">
                <a16:creationId xmlns:a16="http://schemas.microsoft.com/office/drawing/2014/main" id="{4DBD2C02-996B-44B8-89A3-72EB13667F71}"/>
              </a:ext>
            </a:extLst>
          </p:cNvPr>
          <p:cNvSpPr>
            <a:spLocks noGrp="1"/>
          </p:cNvSpPr>
          <p:nvPr>
            <p:ph type="subTitle" idx="1"/>
          </p:nvPr>
        </p:nvSpPr>
        <p:spPr>
          <a:xfrm>
            <a:off x="9667783" y="5486237"/>
            <a:ext cx="2524217" cy="1947333"/>
          </a:xfrm>
        </p:spPr>
        <p:txBody>
          <a:bodyPr>
            <a:normAutofit/>
          </a:bodyPr>
          <a:lstStyle/>
          <a:p>
            <a:r>
              <a:rPr lang="en-US" sz="1600" dirty="0">
                <a:latin typeface="Arial" panose="020B0604020202020204" pitchFamily="34" charset="0"/>
                <a:cs typeface="Arial" panose="020B0604020202020204" pitchFamily="34" charset="0"/>
              </a:rPr>
              <a:t>A Tableau Project by </a:t>
            </a:r>
          </a:p>
          <a:p>
            <a:r>
              <a:rPr lang="en-US" sz="1600" dirty="0">
                <a:latin typeface="Arial" panose="020B0604020202020204" pitchFamily="34" charset="0"/>
                <a:cs typeface="Arial" panose="020B0604020202020204" pitchFamily="34" charset="0"/>
              </a:rPr>
              <a:t>  Priyanki Das</a:t>
            </a:r>
          </a:p>
          <a:p>
            <a:r>
              <a:rPr lang="en-US" sz="1600" dirty="0">
                <a:latin typeface="Arial" panose="020B0604020202020204" pitchFamily="34" charset="0"/>
                <a:cs typeface="Arial" panose="020B0604020202020204" pitchFamily="34" charset="0"/>
              </a:rPr>
              <a:t>Batch –GCD 16-10-2019</a:t>
            </a:r>
            <a:endParaRPr sz="1600" dirty="0">
              <a:latin typeface="Arial" panose="020B0604020202020204" pitchFamily="34" charset="0"/>
              <a:cs typeface="Arial" panose="020B0604020202020204" pitchFamily="34" charset="0"/>
            </a:endParaRPr>
          </a:p>
        </p:txBody>
      </p:sp>
      <p:pic>
        <p:nvPicPr>
          <p:cNvPr id="6" name="Audio 5">
            <a:hlinkClick r:id="" action="ppaction://media"/>
            <a:extLst>
              <a:ext uri="{FF2B5EF4-FFF2-40B4-BE49-F238E27FC236}">
                <a16:creationId xmlns:a16="http://schemas.microsoft.com/office/drawing/2014/main" id="{903DB39A-2261-4A4A-9C96-BB5203E96C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mc:Choice xmlns:p14="http://schemas.microsoft.com/office/powerpoint/2010/main" Requires="p14">
      <p:transition spd="slow" p14:dur="2000" advTm="12498"/>
    </mc:Choice>
    <mc:Fallback>
      <p:transition spd="slow" advTm="12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Story 11">
            <a:extLst>
              <a:ext uri="{FF2B5EF4-FFF2-40B4-BE49-F238E27FC236}">
                <a16:creationId xmlns:a16="http://schemas.microsoft.com/office/drawing/2014/main" id="{6B5F7D17-D07F-4102-9BB2-977E784491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1981"/>
            <a:ext cx="12191999" cy="6169980"/>
          </a:xfrm>
          <a:prstGeom prst="rect">
            <a:avLst/>
          </a:prstGeom>
        </p:spPr>
      </p:pic>
      <p:sp>
        <p:nvSpPr>
          <p:cNvPr id="3" name="TextBox 2">
            <a:extLst>
              <a:ext uri="{FF2B5EF4-FFF2-40B4-BE49-F238E27FC236}">
                <a16:creationId xmlns:a16="http://schemas.microsoft.com/office/drawing/2014/main" id="{38657C1E-5538-467D-85E6-522FF112EB2D}"/>
              </a:ext>
            </a:extLst>
          </p:cNvPr>
          <p:cNvSpPr txBox="1"/>
          <p:nvPr/>
        </p:nvSpPr>
        <p:spPr>
          <a:xfrm>
            <a:off x="958789" y="6201961"/>
            <a:ext cx="10768612" cy="369332"/>
          </a:xfrm>
          <a:prstGeom prst="rect">
            <a:avLst/>
          </a:prstGeom>
          <a:noFill/>
        </p:spPr>
        <p:txBody>
          <a:bodyPr wrap="square" rtlCol="0">
            <a:spAutoFit/>
          </a:bodyPr>
          <a:lstStyle/>
          <a:p>
            <a:r>
              <a:rPr lang="en-US" dirty="0"/>
              <a:t>Here we can see the highest number of IPL matches were played in Eden Gardens Kolkata</a:t>
            </a:r>
            <a:endParaRPr lang="en-IN" dirty="0"/>
          </a:p>
        </p:txBody>
      </p:sp>
      <p:pic>
        <p:nvPicPr>
          <p:cNvPr id="5" name="Audio 4">
            <a:hlinkClick r:id="" action="ppaction://media"/>
            <a:extLst>
              <a:ext uri="{FF2B5EF4-FFF2-40B4-BE49-F238E27FC236}">
                <a16:creationId xmlns:a16="http://schemas.microsoft.com/office/drawing/2014/main" id="{1D106ABF-337E-493F-B7A4-B3C18B39D9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mc:Choice xmlns:p14="http://schemas.microsoft.com/office/powerpoint/2010/main" Requires="p14">
      <p:transition spd="slow" p14:dur="2000" advTm="10342"/>
    </mc:Choice>
    <mc:Fallback>
      <p:transition spd="slow" advTm="10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lide3" descr="Story 13">
            <a:extLst>
              <a:ext uri="{FF2B5EF4-FFF2-40B4-BE49-F238E27FC236}">
                <a16:creationId xmlns:a16="http://schemas.microsoft.com/office/drawing/2014/main" id="{051B3C52-9629-4F2D-A752-6CAADF8034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890" y="-970368"/>
            <a:ext cx="12192000" cy="7140349"/>
          </a:xfrm>
          <a:prstGeom prst="rect">
            <a:avLst/>
          </a:prstGeom>
        </p:spPr>
      </p:pic>
      <p:sp>
        <p:nvSpPr>
          <p:cNvPr id="2" name="TextBox 1">
            <a:extLst>
              <a:ext uri="{FF2B5EF4-FFF2-40B4-BE49-F238E27FC236}">
                <a16:creationId xmlns:a16="http://schemas.microsoft.com/office/drawing/2014/main" id="{CF701358-E57A-4916-B85F-C82883B87FBB}"/>
              </a:ext>
            </a:extLst>
          </p:cNvPr>
          <p:cNvSpPr txBox="1"/>
          <p:nvPr/>
        </p:nvSpPr>
        <p:spPr>
          <a:xfrm>
            <a:off x="506027" y="6238302"/>
            <a:ext cx="10946167" cy="646331"/>
          </a:xfrm>
          <a:prstGeom prst="rect">
            <a:avLst/>
          </a:prstGeom>
          <a:noFill/>
        </p:spPr>
        <p:txBody>
          <a:bodyPr wrap="square" rtlCol="0">
            <a:spAutoFit/>
          </a:bodyPr>
          <a:lstStyle/>
          <a:p>
            <a:r>
              <a:rPr lang="en-US" dirty="0"/>
              <a:t>Toss was won by Mumbai Indians in most of the match .While toss it can be seen 9 times came out to be a tie  in all these years.</a:t>
            </a:r>
            <a:endParaRPr lang="en-IN" dirty="0"/>
          </a:p>
        </p:txBody>
      </p:sp>
      <p:pic>
        <p:nvPicPr>
          <p:cNvPr id="6" name="Audio 5">
            <a:hlinkClick r:id="" action="ppaction://media"/>
            <a:extLst>
              <a:ext uri="{FF2B5EF4-FFF2-40B4-BE49-F238E27FC236}">
                <a16:creationId xmlns:a16="http://schemas.microsoft.com/office/drawing/2014/main" id="{C3144FD9-FFB1-4026-8C54-5C96F08CF4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mc:Choice xmlns:p14="http://schemas.microsoft.com/office/powerpoint/2010/main" Requires="p14">
      <p:transition spd="slow" p14:dur="2000" advTm="25555"/>
    </mc:Choice>
    <mc:Fallback>
      <p:transition spd="slow" advTm="25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lide4" descr="Story 14">
            <a:extLst>
              <a:ext uri="{FF2B5EF4-FFF2-40B4-BE49-F238E27FC236}">
                <a16:creationId xmlns:a16="http://schemas.microsoft.com/office/drawing/2014/main" id="{A5B73AFB-1AAD-4E69-B3AF-B281BC2989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34501"/>
            <a:ext cx="12192000" cy="6658252"/>
          </a:xfrm>
          <a:prstGeom prst="rect">
            <a:avLst/>
          </a:prstGeom>
        </p:spPr>
      </p:pic>
      <p:sp>
        <p:nvSpPr>
          <p:cNvPr id="2" name="TextBox 1">
            <a:extLst>
              <a:ext uri="{FF2B5EF4-FFF2-40B4-BE49-F238E27FC236}">
                <a16:creationId xmlns:a16="http://schemas.microsoft.com/office/drawing/2014/main" id="{32341B37-48ED-4ADA-AC62-99EFA38DD4E5}"/>
              </a:ext>
            </a:extLst>
          </p:cNvPr>
          <p:cNvSpPr txBox="1"/>
          <p:nvPr/>
        </p:nvSpPr>
        <p:spPr>
          <a:xfrm>
            <a:off x="597764" y="6067886"/>
            <a:ext cx="10827798" cy="369332"/>
          </a:xfrm>
          <a:prstGeom prst="rect">
            <a:avLst/>
          </a:prstGeom>
          <a:noFill/>
        </p:spPr>
        <p:txBody>
          <a:bodyPr wrap="square" rtlCol="0">
            <a:spAutoFit/>
          </a:bodyPr>
          <a:lstStyle/>
          <a:p>
            <a:r>
              <a:rPr lang="en-US" dirty="0"/>
              <a:t>Here we can see the highest number of winning team is Mumbai Indians i.e 109 matches from 750 .</a:t>
            </a:r>
            <a:endParaRPr lang="en-IN" dirty="0"/>
          </a:p>
        </p:txBody>
      </p:sp>
      <p:pic>
        <p:nvPicPr>
          <p:cNvPr id="7" name="Audio 6">
            <a:hlinkClick r:id="" action="ppaction://media"/>
            <a:extLst>
              <a:ext uri="{FF2B5EF4-FFF2-40B4-BE49-F238E27FC236}">
                <a16:creationId xmlns:a16="http://schemas.microsoft.com/office/drawing/2014/main" id="{5B3682C3-7FA9-444C-8835-BDE40ADF69C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mc:Choice xmlns:p14="http://schemas.microsoft.com/office/powerpoint/2010/main" Requires="p14">
      <p:transition spd="slow" p14:dur="2000" advTm="18191"/>
    </mc:Choice>
    <mc:Fallback>
      <p:transition spd="slow" advTm="18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Story 15">
            <a:extLst>
              <a:ext uri="{FF2B5EF4-FFF2-40B4-BE49-F238E27FC236}">
                <a16:creationId xmlns:a16="http://schemas.microsoft.com/office/drawing/2014/main" id="{AE3E6B3D-7A64-43B6-8F2C-CE12CE054A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34500"/>
            <a:ext cx="12192000" cy="6596108"/>
          </a:xfrm>
          <a:prstGeom prst="rect">
            <a:avLst/>
          </a:prstGeom>
        </p:spPr>
      </p:pic>
      <p:sp>
        <p:nvSpPr>
          <p:cNvPr id="2" name="TextBox 1">
            <a:extLst>
              <a:ext uri="{FF2B5EF4-FFF2-40B4-BE49-F238E27FC236}">
                <a16:creationId xmlns:a16="http://schemas.microsoft.com/office/drawing/2014/main" id="{70DD2075-7844-4EC0-8198-0281281954FA}"/>
              </a:ext>
            </a:extLst>
          </p:cNvPr>
          <p:cNvSpPr txBox="1"/>
          <p:nvPr/>
        </p:nvSpPr>
        <p:spPr>
          <a:xfrm>
            <a:off x="861135" y="6045693"/>
            <a:ext cx="10963922" cy="369332"/>
          </a:xfrm>
          <a:prstGeom prst="rect">
            <a:avLst/>
          </a:prstGeom>
          <a:noFill/>
        </p:spPr>
        <p:txBody>
          <a:bodyPr wrap="square" rtlCol="0">
            <a:spAutoFit/>
          </a:bodyPr>
          <a:lstStyle/>
          <a:p>
            <a:r>
              <a:rPr lang="en-US" dirty="0"/>
              <a:t>The man of the match was won by Yusuf Pathan in greatest number of times between 2008-2019.</a:t>
            </a:r>
            <a:endParaRPr lang="en-IN" dirty="0"/>
          </a:p>
        </p:txBody>
      </p:sp>
      <p:pic>
        <p:nvPicPr>
          <p:cNvPr id="7" name="Audio 6">
            <a:hlinkClick r:id="" action="ppaction://media"/>
            <a:extLst>
              <a:ext uri="{FF2B5EF4-FFF2-40B4-BE49-F238E27FC236}">
                <a16:creationId xmlns:a16="http://schemas.microsoft.com/office/drawing/2014/main" id="{99E1476E-F17A-47EE-AB79-5736EB3D8F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mc:Choice xmlns:p14="http://schemas.microsoft.com/office/powerpoint/2010/main" Requires="p14">
      <p:transition spd="slow" p14:dur="2000" advTm="15730"/>
    </mc:Choice>
    <mc:Fallback>
      <p:transition spd="slow" advTm="15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lide6" descr="Story 16">
            <a:extLst>
              <a:ext uri="{FF2B5EF4-FFF2-40B4-BE49-F238E27FC236}">
                <a16:creationId xmlns:a16="http://schemas.microsoft.com/office/drawing/2014/main" id="{97FB3A1A-5D43-4508-98A3-9AEF1FD7DF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88928"/>
            <a:ext cx="12476086" cy="6858000"/>
          </a:xfrm>
          <a:prstGeom prst="rect">
            <a:avLst/>
          </a:prstGeom>
        </p:spPr>
      </p:pic>
      <p:sp>
        <p:nvSpPr>
          <p:cNvPr id="3" name="TextBox 2">
            <a:extLst>
              <a:ext uri="{FF2B5EF4-FFF2-40B4-BE49-F238E27FC236}">
                <a16:creationId xmlns:a16="http://schemas.microsoft.com/office/drawing/2014/main" id="{379B69D0-CE91-4A5B-8C92-9F418ED4FB2B}"/>
              </a:ext>
            </a:extLst>
          </p:cNvPr>
          <p:cNvSpPr txBox="1"/>
          <p:nvPr/>
        </p:nvSpPr>
        <p:spPr>
          <a:xfrm>
            <a:off x="122809" y="6169072"/>
            <a:ext cx="11620870" cy="646331"/>
          </a:xfrm>
          <a:prstGeom prst="rect">
            <a:avLst/>
          </a:prstGeom>
          <a:noFill/>
        </p:spPr>
        <p:txBody>
          <a:bodyPr wrap="square" rtlCol="0">
            <a:spAutoFit/>
          </a:bodyPr>
          <a:lstStyle/>
          <a:p>
            <a:r>
              <a:rPr lang="en-US" dirty="0"/>
              <a:t>Here we observe ,the winner by maximum runs is in 2017 by Mumbai Indians by 146 as well as  Mumbai Indians is  the team who won by maximum wickets in 2008.</a:t>
            </a:r>
            <a:endParaRPr lang="en-IN" dirty="0"/>
          </a:p>
        </p:txBody>
      </p:sp>
      <p:pic>
        <p:nvPicPr>
          <p:cNvPr id="8" name="Audio 7">
            <a:hlinkClick r:id="" action="ppaction://media"/>
            <a:extLst>
              <a:ext uri="{FF2B5EF4-FFF2-40B4-BE49-F238E27FC236}">
                <a16:creationId xmlns:a16="http://schemas.microsoft.com/office/drawing/2014/main" id="{64B8CDB8-E681-4B4B-8519-D7513418AEC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mc:Choice xmlns:p14="http://schemas.microsoft.com/office/powerpoint/2010/main" Requires="p14">
      <p:transition spd="slow" p14:dur="2000" advTm="19570"/>
    </mc:Choice>
    <mc:Fallback>
      <p:transition spd="slow" advTm="19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lide7" descr="Story 17">
            <a:extLst>
              <a:ext uri="{FF2B5EF4-FFF2-40B4-BE49-F238E27FC236}">
                <a16:creationId xmlns:a16="http://schemas.microsoft.com/office/drawing/2014/main" id="{D4B67CF6-BB90-4D7E-9D27-D3D574B314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021" y="-594805"/>
            <a:ext cx="12268940" cy="6489577"/>
          </a:xfrm>
          <a:prstGeom prst="rect">
            <a:avLst/>
          </a:prstGeom>
        </p:spPr>
      </p:pic>
      <p:sp>
        <p:nvSpPr>
          <p:cNvPr id="3" name="TextBox 2">
            <a:extLst>
              <a:ext uri="{FF2B5EF4-FFF2-40B4-BE49-F238E27FC236}">
                <a16:creationId xmlns:a16="http://schemas.microsoft.com/office/drawing/2014/main" id="{A3F41E7E-61A0-47B8-8B3F-B0226ECF3AEB}"/>
              </a:ext>
            </a:extLst>
          </p:cNvPr>
          <p:cNvSpPr txBox="1"/>
          <p:nvPr/>
        </p:nvSpPr>
        <p:spPr>
          <a:xfrm>
            <a:off x="71021" y="5965794"/>
            <a:ext cx="11896077" cy="646331"/>
          </a:xfrm>
          <a:prstGeom prst="rect">
            <a:avLst/>
          </a:prstGeom>
          <a:noFill/>
        </p:spPr>
        <p:txBody>
          <a:bodyPr wrap="square" rtlCol="0">
            <a:spAutoFit/>
          </a:bodyPr>
          <a:lstStyle/>
          <a:p>
            <a:r>
              <a:rPr lang="en-US" dirty="0"/>
              <a:t>From the above pie chart we can see Yashwant Barda  followed by V.A Kulkarni which can be seen in the 2</a:t>
            </a:r>
            <a:r>
              <a:rPr lang="en-US" baseline="30000" dirty="0"/>
              <a:t>nd</a:t>
            </a:r>
            <a:r>
              <a:rPr lang="en-US" dirty="0"/>
              <a:t> chart ,umpired in most of the matches where Mumbai Indians is the winning team.</a:t>
            </a:r>
            <a:endParaRPr lang="en-IN" dirty="0"/>
          </a:p>
        </p:txBody>
      </p:sp>
      <p:pic>
        <p:nvPicPr>
          <p:cNvPr id="5" name="Audio 4">
            <a:hlinkClick r:id="" action="ppaction://media"/>
            <a:extLst>
              <a:ext uri="{FF2B5EF4-FFF2-40B4-BE49-F238E27FC236}">
                <a16:creationId xmlns:a16="http://schemas.microsoft.com/office/drawing/2014/main" id="{200711A0-6426-485D-8E42-36C4874A6A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992585"/>
      </p:ext>
    </p:extLst>
  </p:cSld>
  <p:clrMapOvr>
    <a:masterClrMapping/>
  </p:clrMapOvr>
  <mc:AlternateContent xmlns:mc="http://schemas.openxmlformats.org/markup-compatibility/2006">
    <mc:Choice xmlns:p14="http://schemas.microsoft.com/office/powerpoint/2010/main" Requires="p14">
      <p:transition spd="slow" p14:dur="2000" advTm="20420"/>
    </mc:Choice>
    <mc:Fallback>
      <p:transition spd="slow" advTm="20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B388B98-FA0C-4FC7-934E-C7CF2AB261F6}"/>
              </a:ext>
            </a:extLst>
          </p:cNvPr>
          <p:cNvSpPr/>
          <p:nvPr/>
        </p:nvSpPr>
        <p:spPr>
          <a:xfrm>
            <a:off x="4147389" y="2967335"/>
            <a:ext cx="3897221" cy="923330"/>
          </a:xfrm>
          <a:prstGeom prst="rect">
            <a:avLst/>
          </a:prstGeom>
          <a:noFill/>
        </p:spPr>
        <p:txBody>
          <a:bodyPr wrap="none" lIns="91440" tIns="45720" rIns="91440" bIns="45720">
            <a:spAutoFit/>
          </a:bodyPr>
          <a:lstStyle/>
          <a:p>
            <a:pPr algn="ctr"/>
            <a:r>
              <a:rPr lang="en-US" sz="5400" dirty="0">
                <a:ln w="0"/>
                <a:effectLst>
                  <a:outerShdw blurRad="60007" dir="2000400" sy="-30000" kx="-800400" algn="bl" rotWithShape="0">
                    <a:prstClr val="black">
                      <a:alpha val="20000"/>
                    </a:prstClr>
                  </a:outerShdw>
                </a:effectLst>
                <a:latin typeface="Algerian" panose="04020705040A02060702" pitchFamily="82" charset="0"/>
              </a:rPr>
              <a:t>THANK YOU</a:t>
            </a:r>
            <a:endParaRPr lang="en-IN" sz="5400" dirty="0">
              <a:ln w="0"/>
              <a:effectLst>
                <a:outerShdw blurRad="60007" dir="2000400" sy="-30000" kx="-800400" algn="bl" rotWithShape="0">
                  <a:prstClr val="black">
                    <a:alpha val="20000"/>
                  </a:prstClr>
                </a:outerShdw>
              </a:effectLst>
            </a:endParaRPr>
          </a:p>
        </p:txBody>
      </p:sp>
      <p:pic>
        <p:nvPicPr>
          <p:cNvPr id="5" name="Audio 4">
            <a:hlinkClick r:id="" action="ppaction://media"/>
            <a:extLst>
              <a:ext uri="{FF2B5EF4-FFF2-40B4-BE49-F238E27FC236}">
                <a16:creationId xmlns:a16="http://schemas.microsoft.com/office/drawing/2014/main" id="{55C3833B-8C24-4842-B73A-7BAA52CF05E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39600974"/>
      </p:ext>
    </p:extLst>
  </p:cSld>
  <p:clrMapOvr>
    <a:masterClrMapping/>
  </p:clrMapOvr>
  <mc:AlternateContent xmlns:mc="http://schemas.openxmlformats.org/markup-compatibility/2006">
    <mc:Choice xmlns:p14="http://schemas.microsoft.com/office/powerpoint/2010/main" Requires="p14">
      <p:transition spd="slow" p14:dur="2000" advTm="9549"/>
    </mc:Choice>
    <mc:Fallback>
      <p:transition spd="slow" advTm="9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90</TotalTime>
  <Words>173</Words>
  <Application>Microsoft Office PowerPoint</Application>
  <PresentationFormat>Widescreen</PresentationFormat>
  <Paragraphs>11</Paragraphs>
  <Slides>8</Slides>
  <Notes>0</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Algerian</vt:lpstr>
      <vt:lpstr>Arial</vt:lpstr>
      <vt:lpstr>Century Gothic</vt:lpstr>
      <vt:lpstr>Wingdings 3</vt:lpstr>
      <vt:lpstr>Slice</vt:lpstr>
      <vt:lpstr>IPL 2008-2019</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IPL 2008-2019</dc:title>
  <dc:creator>PRIYANKI</dc:creator>
  <cp:lastModifiedBy>priyanki Das</cp:lastModifiedBy>
  <cp:revision>8</cp:revision>
  <dcterms:created xsi:type="dcterms:W3CDTF">2020-12-11T00:52:30Z</dcterms:created>
  <dcterms:modified xsi:type="dcterms:W3CDTF">2020-12-11T02:26:44Z</dcterms:modified>
</cp:coreProperties>
</file>

<file path=docProps/thumbnail.jpeg>
</file>